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handoutMasterIdLst>
    <p:handoutMasterId r:id="rId31"/>
  </p:handoutMasterIdLst>
  <p:sldIdLst>
    <p:sldId id="256" r:id="rId2"/>
    <p:sldId id="270" r:id="rId3"/>
    <p:sldId id="261" r:id="rId4"/>
    <p:sldId id="284" r:id="rId5"/>
    <p:sldId id="276" r:id="rId6"/>
    <p:sldId id="285" r:id="rId7"/>
    <p:sldId id="271" r:id="rId8"/>
    <p:sldId id="281" r:id="rId9"/>
    <p:sldId id="280" r:id="rId10"/>
    <p:sldId id="282" r:id="rId11"/>
    <p:sldId id="283" r:id="rId12"/>
    <p:sldId id="268" r:id="rId13"/>
    <p:sldId id="269" r:id="rId14"/>
    <p:sldId id="275" r:id="rId15"/>
    <p:sldId id="272" r:id="rId16"/>
    <p:sldId id="277" r:id="rId17"/>
    <p:sldId id="259" r:id="rId18"/>
    <p:sldId id="266" r:id="rId19"/>
    <p:sldId id="273" r:id="rId20"/>
    <p:sldId id="274" r:id="rId21"/>
    <p:sldId id="278" r:id="rId22"/>
    <p:sldId id="279" r:id="rId23"/>
    <p:sldId id="260" r:id="rId24"/>
    <p:sldId id="264" r:id="rId25"/>
    <p:sldId id="265" r:id="rId26"/>
    <p:sldId id="267" r:id="rId27"/>
    <p:sldId id="262" r:id="rId28"/>
    <p:sldId id="263" r:id="rId2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111"/>
    <p:restoredTop sz="86502"/>
  </p:normalViewPr>
  <p:slideViewPr>
    <p:cSldViewPr snapToGrid="0" snapToObjects="1">
      <p:cViewPr varScale="1">
        <p:scale>
          <a:sx n="146" d="100"/>
          <a:sy n="146" d="100"/>
        </p:scale>
        <p:origin x="3120" y="168"/>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2019/11/28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2019/12/6</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博士前期課程中間発表</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2019/12/6</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博士前期課程中間発表</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2019/12/6</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博士前期課程中間発表</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2019/12/6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博士前期課程中間発表</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ja-JP" altLang="en-US" sz="3600">
                <a:latin typeface="+mj-ea"/>
                <a:ea typeface="+mj-ea"/>
              </a:rPr>
              <a:t>自動運転車群制御アルゴリズムの時間オートマトンによるモデリングと検証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モデル（追従モデル）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475105"/>
            <a:ext cx="7886700" cy="3323370"/>
          </a:xfrm>
        </p:spPr>
        <p:txBody>
          <a:bodyPr/>
          <a:lstStyle/>
          <a:p>
            <a:r>
              <a:rPr kumimoji="1" lang="ja-JP" altLang="en-US"/>
              <a:t>交差点に対して進入する方向と進行方向を保持したモデル</a:t>
            </a:r>
            <a:endParaRPr kumimoji="1" lang="en-US" altLang="ja-JP" dirty="0"/>
          </a:p>
          <a:p>
            <a:r>
              <a:rPr lang="ja-JP" altLang="en-US"/>
              <a:t>後続車両も条件が合えば進入可能</a:t>
            </a:r>
            <a:endParaRPr lang="en-US" altLang="ja-JP" dirty="0"/>
          </a:p>
          <a:p>
            <a:r>
              <a:rPr lang="ja-JP" altLang="en-US"/>
              <a:t>どの方向車両がどの様な状態であるかを大域二次元配列で管理</a:t>
            </a:r>
            <a:endParaRPr lang="en-US" altLang="ja-JP" dirty="0"/>
          </a:p>
          <a:p>
            <a:r>
              <a:rPr kumimoji="1" lang="ja-JP" altLang="en-US"/>
              <a:t>交差点進入条件で他車状態を見て，後の条件は時間制約のみになる様にした</a:t>
            </a:r>
          </a:p>
        </p:txBody>
      </p:sp>
      <p:sp>
        <p:nvSpPr>
          <p:cNvPr id="4" name="日付プレースホルダー 3">
            <a:extLst>
              <a:ext uri="{FF2B5EF4-FFF2-40B4-BE49-F238E27FC236}">
                <a16:creationId xmlns:a16="http://schemas.microsoft.com/office/drawing/2014/main" id="{3ABCD2F1-2FC0-724A-83F7-E25434FEEE0E}"/>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D99A769-68B8-8446-8493-44DE19692B9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2"/>
          <a:stretch>
            <a:fillRect/>
          </a:stretch>
        </p:blipFill>
        <p:spPr>
          <a:xfrm>
            <a:off x="327660" y="4997390"/>
            <a:ext cx="8488680" cy="1160046"/>
          </a:xfrm>
          <a:prstGeom prst="rect">
            <a:avLst/>
          </a:prstGeom>
        </p:spPr>
      </p:pic>
    </p:spTree>
    <p:extLst>
      <p:ext uri="{BB962C8B-B14F-4D97-AF65-F5344CB8AC3E}">
        <p14:creationId xmlns:p14="http://schemas.microsoft.com/office/powerpoint/2010/main" val="2975862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4" name="日付プレースホルダー 3">
            <a:extLst>
              <a:ext uri="{FF2B5EF4-FFF2-40B4-BE49-F238E27FC236}">
                <a16:creationId xmlns:a16="http://schemas.microsoft.com/office/drawing/2014/main" id="{C09F5F47-29B5-E447-A37B-6B55BE2BCC14}"/>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8DCA5EDD-89F0-D646-8FE5-8656F64A0620}"/>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868680" y="2632062"/>
            <a:ext cx="7894320" cy="3579031"/>
          </a:xfrm>
          <a:prstGeom prst="rect">
            <a:avLst/>
          </a:prstGeom>
        </p:spPr>
      </p:pic>
    </p:spTree>
    <p:extLst>
      <p:ext uri="{BB962C8B-B14F-4D97-AF65-F5344CB8AC3E}">
        <p14:creationId xmlns:p14="http://schemas.microsoft.com/office/powerpoint/2010/main" val="659213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232949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71466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27223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0698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739236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14927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自動運転技術の発達が著しい</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7861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9934511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46717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823686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610993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5019657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999030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80697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多量の自動運転車で構成された都市空間において，</a:t>
            </a:r>
          </a:p>
          <a:p>
            <a:pPr marL="0" indent="0">
              <a:lnSpc>
                <a:spcPct val="150000"/>
              </a:lnSpc>
              <a:buNone/>
            </a:pPr>
            <a:r>
              <a:rPr lang="en-US" altLang="ja-JP" sz="2400" dirty="0">
                <a:latin typeface="+mn-ea"/>
                <a:ea typeface="+mn-ea"/>
              </a:rPr>
              <a:t>	</a:t>
            </a:r>
            <a:r>
              <a:rPr lang="ja-JP" altLang="en-US" sz="2400">
                <a:latin typeface="+mn-ea"/>
                <a:ea typeface="+mn-ea"/>
              </a:rPr>
              <a:t>渋滞やデッドロックが発生する可能性がある</a:t>
            </a:r>
            <a:endParaRPr lang="en-US" altLang="ja-JP" sz="2400" dirty="0">
              <a:latin typeface="+mn-ea"/>
              <a:ea typeface="+mn-ea"/>
            </a:endParaRPr>
          </a:p>
          <a:p>
            <a:pPr>
              <a:lnSpc>
                <a:spcPct val="150000"/>
              </a:lnSpc>
            </a:pPr>
            <a:r>
              <a:rPr lang="ja-JP" altLang="en-US" sz="2400">
                <a:latin typeface="+mn-ea"/>
                <a:ea typeface="+mn-ea"/>
              </a:rPr>
              <a:t>効率的な自動運転車群制御アルゴリズムが必要となる</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F70148-1C63-6049-A2DF-E4AC7097FCAB}"/>
              </a:ext>
            </a:extLst>
          </p:cNvPr>
          <p:cNvSpPr>
            <a:spLocks noGrp="1"/>
          </p:cNvSpPr>
          <p:nvPr>
            <p:ph type="title"/>
          </p:nvPr>
        </p:nvSpPr>
        <p:spPr/>
        <p:txBody>
          <a:bodyPr/>
          <a:lstStyle/>
          <a:p>
            <a:r>
              <a:rPr kumimoji="1" lang="ja-JP" altLang="en-US"/>
              <a:t>研究目的</a:t>
            </a:r>
          </a:p>
        </p:txBody>
      </p:sp>
      <p:sp>
        <p:nvSpPr>
          <p:cNvPr id="3" name="コンテンツ プレースホルダー 2">
            <a:extLst>
              <a:ext uri="{FF2B5EF4-FFF2-40B4-BE49-F238E27FC236}">
                <a16:creationId xmlns:a16="http://schemas.microsoft.com/office/drawing/2014/main" id="{09886C59-3E6D-8946-87A3-BB02DE22F33C}"/>
              </a:ext>
            </a:extLst>
          </p:cNvPr>
          <p:cNvSpPr>
            <a:spLocks noGrp="1"/>
          </p:cNvSpPr>
          <p:nvPr>
            <p:ph idx="1"/>
          </p:nvPr>
        </p:nvSpPr>
        <p:spPr/>
        <p:txBody>
          <a:bodyPr/>
          <a:lstStyle/>
          <a:p>
            <a:r>
              <a:rPr lang="ja-JP" altLang="en-US"/>
              <a:t>群制御アルゴリズムが衝突回避や時間制約などの性質を形式的に記述し，形式検証手法の提案</a:t>
            </a:r>
            <a:endParaRPr lang="en-US" altLang="ja-JP" dirty="0"/>
          </a:p>
          <a:p>
            <a:endParaRPr lang="ja-JP" altLang="en-US"/>
          </a:p>
        </p:txBody>
      </p:sp>
      <p:sp>
        <p:nvSpPr>
          <p:cNvPr id="4" name="日付プレースホルダー 3">
            <a:extLst>
              <a:ext uri="{FF2B5EF4-FFF2-40B4-BE49-F238E27FC236}">
                <a16:creationId xmlns:a16="http://schemas.microsoft.com/office/drawing/2014/main" id="{85748281-A345-854E-AF9D-53F7214D5F90}"/>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1A16E02-80B7-1945-8F72-4850012289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30506A27-CCA2-7346-A67D-93A7728ECF03}"/>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Tree>
    <p:extLst>
      <p:ext uri="{BB962C8B-B14F-4D97-AF65-F5344CB8AC3E}">
        <p14:creationId xmlns:p14="http://schemas.microsoft.com/office/powerpoint/2010/main" val="3307706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0769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p:txBody>
          <a:bodyPr/>
          <a:lstStyle/>
          <a:p>
            <a:r>
              <a:rPr kumimoji="1" lang="ja-JP" altLang="en-US"/>
              <a:t>モデル検査を採用した理由</a:t>
            </a:r>
          </a:p>
        </p:txBody>
      </p:sp>
      <p:sp>
        <p:nvSpPr>
          <p:cNvPr id="4" name="日付プレースホルダー 3">
            <a:extLst>
              <a:ext uri="{FF2B5EF4-FFF2-40B4-BE49-F238E27FC236}">
                <a16:creationId xmlns:a16="http://schemas.microsoft.com/office/drawing/2014/main" id="{A8146232-1A42-B143-B4B3-492B3A7FF52B}"/>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9033992C-B71D-7248-B93E-B2191141D81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126858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5733810"/>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26297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latin typeface="+mn-ea"/>
              </a:rPr>
              <a:t>モデル検査ツール</a:t>
            </a:r>
            <a:r>
              <a:rPr lang="en" altLang="ja-JP" sz="2400" dirty="0">
                <a:latin typeface="+mn-ea"/>
              </a:rPr>
              <a:t>UPPAAL</a:t>
            </a:r>
            <a:endParaRPr lang="en-US" altLang="ja-JP" sz="2400" dirty="0">
              <a:latin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0"/>
            <a:ext cx="7886700" cy="321564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rotWithShape="1">
          <a:blip r:embed="rId2"/>
          <a:srcRect l="17071" r="14555" b="5630"/>
          <a:stretch/>
        </p:blipFill>
        <p:spPr>
          <a:xfrm>
            <a:off x="1202968" y="3131820"/>
            <a:ext cx="2682720" cy="2777044"/>
          </a:xfrm>
          <a:prstGeom prst="rect">
            <a:avLst/>
          </a:prstGeom>
        </p:spPr>
      </p:pic>
    </p:spTree>
    <p:extLst>
      <p:ext uri="{BB962C8B-B14F-4D97-AF65-F5344CB8AC3E}">
        <p14:creationId xmlns:p14="http://schemas.microsoft.com/office/powerpoint/2010/main" val="417543426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3308</TotalTime>
  <Words>2718</Words>
  <Application>Microsoft Macintosh PowerPoint</Application>
  <PresentationFormat>画面に合わせる (4:3)</PresentationFormat>
  <Paragraphs>268</Paragraphs>
  <Slides>28</Slides>
  <Notes>22</Notes>
  <HiddenSlides>14</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28</vt:i4>
      </vt:variant>
    </vt:vector>
  </HeadingPairs>
  <TitlesOfParts>
    <vt:vector size="37" baseType="lpstr">
      <vt:lpstr>Arial Regular</vt:lpstr>
      <vt:lpstr>Hiragino Sans W3</vt:lpstr>
      <vt:lpstr>メイリオ</vt:lpstr>
      <vt:lpstr>メイリオ</vt:lpstr>
      <vt:lpstr>游ゴシック</vt:lpstr>
      <vt:lpstr>Arial</vt:lpstr>
      <vt:lpstr>Century Gothic</vt:lpstr>
      <vt:lpstr>Courier New</vt:lpstr>
      <vt:lpstr>Office テーマ</vt:lpstr>
      <vt:lpstr>自動運転車群制御アルゴリズムの時間オートマトンによるモデリングと検証</vt:lpstr>
      <vt:lpstr>研究背景</vt:lpstr>
      <vt:lpstr>研究背景</vt:lpstr>
      <vt:lpstr>研究目的</vt:lpstr>
      <vt:lpstr>目的</vt:lpstr>
      <vt:lpstr>手法</vt:lpstr>
      <vt:lpstr>モデル検査</vt:lpstr>
      <vt:lpstr>UPPAAL</vt:lpstr>
      <vt:lpstr>交差点通過車両モデル</vt:lpstr>
      <vt:lpstr>UPPAALモデル（追従モデル）</vt:lpstr>
      <vt:lpstr>シミュレーション</vt:lpstr>
      <vt:lpstr>検証</vt:lpstr>
      <vt:lpstr>デッドロック検証</vt:lpstr>
      <vt:lpstr>まとめと今後の課題</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114</cp:revision>
  <cp:lastPrinted>2019-05-21T04:36:14Z</cp:lastPrinted>
  <dcterms:created xsi:type="dcterms:W3CDTF">2019-02-12T08:19:39Z</dcterms:created>
  <dcterms:modified xsi:type="dcterms:W3CDTF">2019-11-28T11:27:58Z</dcterms:modified>
</cp:coreProperties>
</file>

<file path=docProps/thumbnail.jpeg>
</file>